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57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28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7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41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76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4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8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8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4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41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8F2F-9FA0-4AA1-A9D9-6DBFC7EE2C0F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4159-7084-4A96-9D40-FFD7970E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11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33400" y="495300"/>
            <a:ext cx="942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ご提案！</a:t>
            </a:r>
            <a:r>
              <a:rPr kumimoji="1" lang="ja-JP" altLang="en-US" sz="2400" b="1" dirty="0"/>
              <a:t>　（利益を確保しながらあなたの会社を明るくしませんか？）</a:t>
            </a:r>
            <a:endParaRPr kumimoji="1" lang="ja-JP" altLang="en-US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2" t="30000" r="63157" b="46111"/>
          <a:stretch/>
        </p:blipFill>
        <p:spPr>
          <a:xfrm>
            <a:off x="364344" y="4025900"/>
            <a:ext cx="901700" cy="10922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46" t="36233" r="2521" b="35711"/>
          <a:stretch/>
        </p:blipFill>
        <p:spPr>
          <a:xfrm>
            <a:off x="364344" y="5422900"/>
            <a:ext cx="905656" cy="10922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67948" y="3974548"/>
            <a:ext cx="812999" cy="99722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459" y="5495538"/>
            <a:ext cx="946924" cy="946924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1576295" y="4025900"/>
            <a:ext cx="1485900" cy="1092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魅力ある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会社ＰＲを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サポート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3173022" y="4025900"/>
            <a:ext cx="1485900" cy="1092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人選の</a:t>
            </a:r>
            <a:r>
              <a:rPr lang="ja-JP" altLang="en-US" b="1" dirty="0">
                <a:solidFill>
                  <a:schemeClr val="tx1"/>
                </a:solidFill>
              </a:rPr>
              <a:t>テクニックを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サポート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043429" y="5415776"/>
            <a:ext cx="1485900" cy="1092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入社手続き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（保険等）を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サポート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14" name="図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944" y="1048544"/>
            <a:ext cx="9705979" cy="290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397" y="5422900"/>
            <a:ext cx="946924" cy="946924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6086048" y="4025900"/>
            <a:ext cx="1485900" cy="1092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教育研修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の推進を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サポート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054305" y="5415776"/>
            <a:ext cx="1485900" cy="1092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助成金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の申請</a:t>
            </a:r>
            <a:r>
              <a:rPr kumimoji="1" lang="ja-JP" altLang="en-US" b="1" dirty="0">
                <a:solidFill>
                  <a:schemeClr val="tx1"/>
                </a:solidFill>
              </a:rPr>
              <a:t>を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サポート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591" y="3871185"/>
            <a:ext cx="1819179" cy="181917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449" y="4853073"/>
            <a:ext cx="1860795" cy="186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7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t-fukihara</dc:creator>
  <cp:lastModifiedBy>obata</cp:lastModifiedBy>
  <cp:revision>20</cp:revision>
  <cp:lastPrinted>2018-09-12T00:36:11Z</cp:lastPrinted>
  <dcterms:created xsi:type="dcterms:W3CDTF">2018-09-10T05:09:33Z</dcterms:created>
  <dcterms:modified xsi:type="dcterms:W3CDTF">2018-09-13T01:46:33Z</dcterms:modified>
</cp:coreProperties>
</file>